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886049" y="799995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1531"/>
            <a:ext cx="11840220" cy="1088000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Уважаемые </a:t>
            </a:r>
            <a:r>
              <a:rPr lang="ru-RU" sz="2300" b="1" smtClean="0">
                <a:solidFill>
                  <a:srgbClr val="FF0000"/>
                </a:solidFill>
                <a:latin typeface="Calibri" panose="020F0502020204030204"/>
              </a:rPr>
              <a:t>владельцы домашних животных</a:t>
            </a:r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!</a:t>
            </a:r>
            <a:b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2300" b="1" dirty="0" smtClean="0">
                <a:latin typeface="Calibri" panose="020F0502020204030204"/>
              </a:rPr>
              <a:t>В Ханты-Мансийском автономном округе – Югре  утверждены </a:t>
            </a:r>
            <a:r>
              <a:rPr lang="ru-RU" sz="2300" b="1" dirty="0"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latin typeface="Calibri" panose="020F0502020204030204"/>
              </a:rPr>
              <a:t/>
            </a:r>
            <a:br>
              <a:rPr lang="ru-RU" sz="2400" b="1" dirty="0" smtClean="0">
                <a:latin typeface="Calibri" panose="020F0502020204030204"/>
              </a:rPr>
            </a:br>
            <a:r>
              <a:rPr lang="ru-RU" sz="1400" b="1" dirty="0" smtClean="0">
                <a:latin typeface="Calibri" panose="020F0502020204030204"/>
              </a:rPr>
              <a:t>(</a:t>
            </a:r>
            <a:r>
              <a:rPr lang="ru-RU" sz="1400" b="1" dirty="0"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latin typeface="Calibri" panose="020F0502020204030204"/>
              </a:rPr>
              <a:t>)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532833"/>
            <a:ext cx="11721737" cy="50595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поводка. </a:t>
            </a: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1246" y="1161586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280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Уважаемые владельцы домашних животных! 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GrishnaEA</cp:lastModifiedBy>
  <cp:revision>36</cp:revision>
  <cp:lastPrinted>2022-11-29T03:50:09Z</cp:lastPrinted>
  <dcterms:created xsi:type="dcterms:W3CDTF">2022-11-19T10:29:36Z</dcterms:created>
  <dcterms:modified xsi:type="dcterms:W3CDTF">2023-01-27T11:04:24Z</dcterms:modified>
</cp:coreProperties>
</file>